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DB5FB3-7101-4968-A72C-EDE57DEF7ECF}" v="366" dt="2021-08-06T04:20:55.370"/>
    <p1510:client id="{80C2ADEB-066E-4717-807A-6BA0625197C8}" v="645" dt="2021-08-05T11:57:10.2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9273" autoAdjust="0"/>
  </p:normalViewPr>
  <p:slideViewPr>
    <p:cSldViewPr snapToGrid="0">
      <p:cViewPr varScale="1">
        <p:scale>
          <a:sx n="100" d="100"/>
          <a:sy n="100" d="100"/>
        </p:scale>
        <p:origin x="3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16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ulanahirzan" userId="QZ9/UGr5K0C954TRx2YVemBIv6+ROOpGBScm1FuaWOk=" providerId="None" clId="Web-{74DB5FB3-7101-4968-A72C-EDE57DEF7ECF}"/>
    <pc:docChg chg="addSld modSld">
      <pc:chgData name="maulanahirzan" userId="QZ9/UGr5K0C954TRx2YVemBIv6+ROOpGBScm1FuaWOk=" providerId="None" clId="Web-{74DB5FB3-7101-4968-A72C-EDE57DEF7ECF}" dt="2021-08-06T03:42:03.882" v="259"/>
      <pc:docMkLst>
        <pc:docMk/>
      </pc:docMkLst>
      <pc:sldChg chg="modSp">
        <pc:chgData name="maulanahirzan" userId="QZ9/UGr5K0C954TRx2YVemBIv6+ROOpGBScm1FuaWOk=" providerId="None" clId="Web-{74DB5FB3-7101-4968-A72C-EDE57DEF7ECF}" dt="2021-08-06T03:35:29.667" v="254" actId="20577"/>
        <pc:sldMkLst>
          <pc:docMk/>
          <pc:sldMk cId="231370364" sldId="259"/>
        </pc:sldMkLst>
        <pc:spChg chg="mod">
          <ac:chgData name="maulanahirzan" userId="QZ9/UGr5K0C954TRx2YVemBIv6+ROOpGBScm1FuaWOk=" providerId="None" clId="Web-{74DB5FB3-7101-4968-A72C-EDE57DEF7ECF}" dt="2021-08-06T03:35:29.667" v="254" actId="20577"/>
          <ac:spMkLst>
            <pc:docMk/>
            <pc:sldMk cId="231370364" sldId="259"/>
            <ac:spMk id="2" creationId="{179E128C-70F0-42A8-80AE-78C98716978B}"/>
          </ac:spMkLst>
        </pc:spChg>
      </pc:sldChg>
      <pc:sldChg chg="addSp delSp modSp new">
        <pc:chgData name="maulanahirzan" userId="QZ9/UGr5K0C954TRx2YVemBIv6+ROOpGBScm1FuaWOk=" providerId="None" clId="Web-{74DB5FB3-7101-4968-A72C-EDE57DEF7ECF}" dt="2021-08-06T03:24:24.254" v="155" actId="20577"/>
        <pc:sldMkLst>
          <pc:docMk/>
          <pc:sldMk cId="589884038" sldId="260"/>
        </pc:sldMkLst>
        <pc:spChg chg="mod">
          <ac:chgData name="maulanahirzan" userId="QZ9/UGr5K0C954TRx2YVemBIv6+ROOpGBScm1FuaWOk=" providerId="None" clId="Web-{74DB5FB3-7101-4968-A72C-EDE57DEF7ECF}" dt="2021-08-06T03:24:24.254" v="155" actId="20577"/>
          <ac:spMkLst>
            <pc:docMk/>
            <pc:sldMk cId="589884038" sldId="260"/>
            <ac:spMk id="2" creationId="{B47D55FE-3299-4679-B548-9E494CBA54DE}"/>
          </ac:spMkLst>
        </pc:spChg>
        <pc:spChg chg="del">
          <ac:chgData name="maulanahirzan" userId="QZ9/UGr5K0C954TRx2YVemBIv6+ROOpGBScm1FuaWOk=" providerId="None" clId="Web-{74DB5FB3-7101-4968-A72C-EDE57DEF7ECF}" dt="2021-08-06T03:14:48.161" v="9"/>
          <ac:spMkLst>
            <pc:docMk/>
            <pc:sldMk cId="589884038" sldId="260"/>
            <ac:spMk id="3" creationId="{5263B5A7-8015-4986-9497-DA1071F05503}"/>
          </ac:spMkLst>
        </pc:spChg>
        <pc:spChg chg="add del mod">
          <ac:chgData name="maulanahirzan" userId="QZ9/UGr5K0C954TRx2YVemBIv6+ROOpGBScm1FuaWOk=" providerId="None" clId="Web-{74DB5FB3-7101-4968-A72C-EDE57DEF7ECF}" dt="2021-08-06T03:19:48.340" v="45"/>
          <ac:spMkLst>
            <pc:docMk/>
            <pc:sldMk cId="589884038" sldId="260"/>
            <ac:spMk id="6" creationId="{03E52A52-BE98-4E6E-ABC1-AA95C0734176}"/>
          </ac:spMkLst>
        </pc:spChg>
        <pc:spChg chg="add del mod">
          <ac:chgData name="maulanahirzan" userId="QZ9/UGr5K0C954TRx2YVemBIv6+ROOpGBScm1FuaWOk=" providerId="None" clId="Web-{74DB5FB3-7101-4968-A72C-EDE57DEF7ECF}" dt="2021-08-06T03:17:48.462" v="24"/>
          <ac:spMkLst>
            <pc:docMk/>
            <pc:sldMk cId="589884038" sldId="260"/>
            <ac:spMk id="9" creationId="{5F5FFCAD-1458-42A7-9E6A-CEC08E7F41E6}"/>
          </ac:spMkLst>
        </pc:spChg>
        <pc:spChg chg="add del mod">
          <ac:chgData name="maulanahirzan" userId="QZ9/UGr5K0C954TRx2YVemBIv6+ROOpGBScm1FuaWOk=" providerId="None" clId="Web-{74DB5FB3-7101-4968-A72C-EDE57DEF7ECF}" dt="2021-08-06T03:19:40.340" v="43"/>
          <ac:spMkLst>
            <pc:docMk/>
            <pc:sldMk cId="589884038" sldId="260"/>
            <ac:spMk id="12" creationId="{FF54E127-1B9B-4EEB-B2A2-B7F921F1DC07}"/>
          </ac:spMkLst>
        </pc:spChg>
        <pc:spChg chg="add mod">
          <ac:chgData name="maulanahirzan" userId="QZ9/UGr5K0C954TRx2YVemBIv6+ROOpGBScm1FuaWOk=" providerId="None" clId="Web-{74DB5FB3-7101-4968-A72C-EDE57DEF7ECF}" dt="2021-08-06T03:20:06.403" v="49" actId="14100"/>
          <ac:spMkLst>
            <pc:docMk/>
            <pc:sldMk cId="589884038" sldId="260"/>
            <ac:spMk id="15" creationId="{87B67B8B-AC17-4850-92BE-CCBB9B50288F}"/>
          </ac:spMkLst>
        </pc:spChg>
        <pc:spChg chg="add mod">
          <ac:chgData name="maulanahirzan" userId="QZ9/UGr5K0C954TRx2YVemBIv6+ROOpGBScm1FuaWOk=" providerId="None" clId="Web-{74DB5FB3-7101-4968-A72C-EDE57DEF7ECF}" dt="2021-08-06T03:19:34.387" v="42" actId="20577"/>
          <ac:spMkLst>
            <pc:docMk/>
            <pc:sldMk cId="589884038" sldId="260"/>
            <ac:spMk id="17" creationId="{84D05548-1FC9-4A61-8079-47CE31D83239}"/>
          </ac:spMkLst>
        </pc:spChg>
        <pc:spChg chg="add mod">
          <ac:chgData name="maulanahirzan" userId="QZ9/UGr5K0C954TRx2YVemBIv6+ROOpGBScm1FuaWOk=" providerId="None" clId="Web-{74DB5FB3-7101-4968-A72C-EDE57DEF7ECF}" dt="2021-08-06T03:20:29.732" v="62" actId="20577"/>
          <ac:spMkLst>
            <pc:docMk/>
            <pc:sldMk cId="589884038" sldId="260"/>
            <ac:spMk id="18" creationId="{E2A2ED93-87AD-4335-A2F8-6B3654DBD6AD}"/>
          </ac:spMkLst>
        </pc:spChg>
        <pc:spChg chg="add mod">
          <ac:chgData name="maulanahirzan" userId="QZ9/UGr5K0C954TRx2YVemBIv6+ROOpGBScm1FuaWOk=" providerId="None" clId="Web-{74DB5FB3-7101-4968-A72C-EDE57DEF7ECF}" dt="2021-08-06T03:20:41.732" v="69" actId="20577"/>
          <ac:spMkLst>
            <pc:docMk/>
            <pc:sldMk cId="589884038" sldId="260"/>
            <ac:spMk id="19" creationId="{E61926A5-D426-4747-A171-D59FECD31F87}"/>
          </ac:spMkLst>
        </pc:spChg>
        <pc:spChg chg="add mod">
          <ac:chgData name="maulanahirzan" userId="QZ9/UGr5K0C954TRx2YVemBIv6+ROOpGBScm1FuaWOk=" providerId="None" clId="Web-{74DB5FB3-7101-4968-A72C-EDE57DEF7ECF}" dt="2021-08-06T03:20:54.577" v="82" actId="20577"/>
          <ac:spMkLst>
            <pc:docMk/>
            <pc:sldMk cId="589884038" sldId="260"/>
            <ac:spMk id="20" creationId="{2CCC3CF5-F626-4568-B424-FE8F0DD3FEEE}"/>
          </ac:spMkLst>
        </pc:spChg>
        <pc:picChg chg="add mod">
          <ac:chgData name="maulanahirzan" userId="QZ9/UGr5K0C954TRx2YVemBIv6+ROOpGBScm1FuaWOk=" providerId="None" clId="Web-{74DB5FB3-7101-4968-A72C-EDE57DEF7ECF}" dt="2021-08-06T03:22:39.064" v="105" actId="1076"/>
          <ac:picMkLst>
            <pc:docMk/>
            <pc:sldMk cId="589884038" sldId="260"/>
            <ac:picMk id="4" creationId="{7983F4E2-A2A7-4FF2-97C9-F23114B2CB21}"/>
          </ac:picMkLst>
        </pc:picChg>
        <pc:picChg chg="add mod">
          <ac:chgData name="maulanahirzan" userId="QZ9/UGr5K0C954TRx2YVemBIv6+ROOpGBScm1FuaWOk=" providerId="None" clId="Web-{74DB5FB3-7101-4968-A72C-EDE57DEF7ECF}" dt="2021-08-06T03:23:27.799" v="126" actId="1076"/>
          <ac:picMkLst>
            <pc:docMk/>
            <pc:sldMk cId="589884038" sldId="260"/>
            <ac:picMk id="5" creationId="{0A23A991-1115-4CE5-9A5E-8F968FF4725B}"/>
          </ac:picMkLst>
        </pc:picChg>
        <pc:picChg chg="add del mod">
          <ac:chgData name="maulanahirzan" userId="QZ9/UGr5K0C954TRx2YVemBIv6+ROOpGBScm1FuaWOk=" providerId="None" clId="Web-{74DB5FB3-7101-4968-A72C-EDE57DEF7ECF}" dt="2021-08-06T03:17:48.462" v="25"/>
          <ac:picMkLst>
            <pc:docMk/>
            <pc:sldMk cId="589884038" sldId="260"/>
            <ac:picMk id="8" creationId="{252C3875-0C3C-43DA-AA1E-A8ED16E487B6}"/>
          </ac:picMkLst>
        </pc:picChg>
        <pc:picChg chg="add mod">
          <ac:chgData name="maulanahirzan" userId="QZ9/UGr5K0C954TRx2YVemBIv6+ROOpGBScm1FuaWOk=" providerId="None" clId="Web-{74DB5FB3-7101-4968-A72C-EDE57DEF7ECF}" dt="2021-08-06T03:18:13.916" v="31" actId="1076"/>
          <ac:picMkLst>
            <pc:docMk/>
            <pc:sldMk cId="589884038" sldId="260"/>
            <ac:picMk id="11" creationId="{27F7E807-2676-44BD-9F21-D8762912CAE6}"/>
          </ac:picMkLst>
        </pc:picChg>
        <pc:picChg chg="add mod">
          <ac:chgData name="maulanahirzan" userId="QZ9/UGr5K0C954TRx2YVemBIv6+ROOpGBScm1FuaWOk=" providerId="None" clId="Web-{74DB5FB3-7101-4968-A72C-EDE57DEF7ECF}" dt="2021-08-06T03:19:10.574" v="37" actId="1076"/>
          <ac:picMkLst>
            <pc:docMk/>
            <pc:sldMk cId="589884038" sldId="260"/>
            <ac:picMk id="14" creationId="{711D850C-24B6-4A99-B559-E41160D3195D}"/>
          </ac:picMkLst>
        </pc:picChg>
        <pc:cxnChg chg="add mod">
          <ac:chgData name="maulanahirzan" userId="QZ9/UGr5K0C954TRx2YVemBIv6+ROOpGBScm1FuaWOk=" providerId="None" clId="Web-{74DB5FB3-7101-4968-A72C-EDE57DEF7ECF}" dt="2021-08-06T03:23:24.799" v="125" actId="14100"/>
          <ac:cxnSpMkLst>
            <pc:docMk/>
            <pc:sldMk cId="589884038" sldId="260"/>
            <ac:cxnSpMk id="21" creationId="{322A9FD2-26FE-4D42-B375-7405B59CA24D}"/>
          </ac:cxnSpMkLst>
        </pc:cxnChg>
        <pc:cxnChg chg="add mod">
          <ac:chgData name="maulanahirzan" userId="QZ9/UGr5K0C954TRx2YVemBIv6+ROOpGBScm1FuaWOk=" providerId="None" clId="Web-{74DB5FB3-7101-4968-A72C-EDE57DEF7ECF}" dt="2021-08-06T03:22:15.485" v="97" actId="14100"/>
          <ac:cxnSpMkLst>
            <pc:docMk/>
            <pc:sldMk cId="589884038" sldId="260"/>
            <ac:cxnSpMk id="22" creationId="{54556E7B-5BA1-48DD-93C9-8F2F3DA0603F}"/>
          </ac:cxnSpMkLst>
        </pc:cxnChg>
        <pc:cxnChg chg="add mod">
          <ac:chgData name="maulanahirzan" userId="QZ9/UGr5K0C954TRx2YVemBIv6+ROOpGBScm1FuaWOk=" providerId="None" clId="Web-{74DB5FB3-7101-4968-A72C-EDE57DEF7ECF}" dt="2021-08-06T03:22:54.798" v="108" actId="1076"/>
          <ac:cxnSpMkLst>
            <pc:docMk/>
            <pc:sldMk cId="589884038" sldId="260"/>
            <ac:cxnSpMk id="23" creationId="{CB4BD35E-F1D2-4B9C-84E8-8C8187A77D48}"/>
          </ac:cxnSpMkLst>
        </pc:cxnChg>
      </pc:sldChg>
      <pc:sldChg chg="addSp delSp modSp new">
        <pc:chgData name="maulanahirzan" userId="QZ9/UGr5K0C954TRx2YVemBIv6+ROOpGBScm1FuaWOk=" providerId="None" clId="Web-{74DB5FB3-7101-4968-A72C-EDE57DEF7ECF}" dt="2021-08-06T03:34:34.447" v="250" actId="1076"/>
        <pc:sldMkLst>
          <pc:docMk/>
          <pc:sldMk cId="693773918" sldId="261"/>
        </pc:sldMkLst>
        <pc:spChg chg="mod">
          <ac:chgData name="maulanahirzan" userId="QZ9/UGr5K0C954TRx2YVemBIv6+ROOpGBScm1FuaWOk=" providerId="None" clId="Web-{74DB5FB3-7101-4968-A72C-EDE57DEF7ECF}" dt="2021-08-06T03:24:37.849" v="157" actId="20577"/>
          <ac:spMkLst>
            <pc:docMk/>
            <pc:sldMk cId="693773918" sldId="261"/>
            <ac:spMk id="2" creationId="{A6637BA5-AD4D-408E-9721-485315DB30A2}"/>
          </ac:spMkLst>
        </pc:spChg>
        <pc:spChg chg="del">
          <ac:chgData name="maulanahirzan" userId="QZ9/UGr5K0C954TRx2YVemBIv6+ROOpGBScm1FuaWOk=" providerId="None" clId="Web-{74DB5FB3-7101-4968-A72C-EDE57DEF7ECF}" dt="2021-08-06T03:24:06.426" v="146"/>
          <ac:spMkLst>
            <pc:docMk/>
            <pc:sldMk cId="693773918" sldId="261"/>
            <ac:spMk id="3" creationId="{CF5F8828-DE7D-4333-96FD-C7370C4C3D37}"/>
          </ac:spMkLst>
        </pc:spChg>
        <pc:spChg chg="add del">
          <ac:chgData name="maulanahirzan" userId="QZ9/UGr5K0C954TRx2YVemBIv6+ROOpGBScm1FuaWOk=" providerId="None" clId="Web-{74DB5FB3-7101-4968-A72C-EDE57DEF7ECF}" dt="2021-08-06T03:24:42.661" v="159"/>
          <ac:spMkLst>
            <pc:docMk/>
            <pc:sldMk cId="693773918" sldId="261"/>
            <ac:spMk id="4" creationId="{14DBE96C-9F6E-41CA-86DD-FD5B5DE9BCB8}"/>
          </ac:spMkLst>
        </pc:spChg>
        <pc:spChg chg="add mod">
          <ac:chgData name="maulanahirzan" userId="QZ9/UGr5K0C954TRx2YVemBIv6+ROOpGBScm1FuaWOk=" providerId="None" clId="Web-{74DB5FB3-7101-4968-A72C-EDE57DEF7ECF}" dt="2021-08-06T03:30:45.014" v="190" actId="1076"/>
          <ac:spMkLst>
            <pc:docMk/>
            <pc:sldMk cId="693773918" sldId="261"/>
            <ac:spMk id="20" creationId="{CEAA428A-E859-41D4-BEF4-6A0829DDBA09}"/>
          </ac:spMkLst>
        </pc:spChg>
        <pc:spChg chg="add mod">
          <ac:chgData name="maulanahirzan" userId="QZ9/UGr5K0C954TRx2YVemBIv6+ROOpGBScm1FuaWOk=" providerId="None" clId="Web-{74DB5FB3-7101-4968-A72C-EDE57DEF7ECF}" dt="2021-08-06T03:34:34.447" v="250" actId="1076"/>
          <ac:spMkLst>
            <pc:docMk/>
            <pc:sldMk cId="693773918" sldId="261"/>
            <ac:spMk id="22" creationId="{37241EFF-8D6B-40B8-9641-E537DA13A2A8}"/>
          </ac:spMkLst>
        </pc:spChg>
        <pc:picChg chg="add mod">
          <ac:chgData name="maulanahirzan" userId="QZ9/UGr5K0C954TRx2YVemBIv6+ROOpGBScm1FuaWOk=" providerId="None" clId="Web-{74DB5FB3-7101-4968-A72C-EDE57DEF7ECF}" dt="2021-08-06T03:27:10.681" v="170" actId="1076"/>
          <ac:picMkLst>
            <pc:docMk/>
            <pc:sldMk cId="693773918" sldId="261"/>
            <ac:picMk id="6" creationId="{BB89326B-D589-47EC-BDF7-1FAEC10B9B85}"/>
          </ac:picMkLst>
        </pc:picChg>
        <pc:picChg chg="add mod">
          <ac:chgData name="maulanahirzan" userId="QZ9/UGr5K0C954TRx2YVemBIv6+ROOpGBScm1FuaWOk=" providerId="None" clId="Web-{74DB5FB3-7101-4968-A72C-EDE57DEF7ECF}" dt="2021-08-06T03:27:26.041" v="174" actId="1076"/>
          <ac:picMkLst>
            <pc:docMk/>
            <pc:sldMk cId="693773918" sldId="261"/>
            <ac:picMk id="8" creationId="{8A1D93E0-1E79-4770-BA01-819AE5E8568E}"/>
          </ac:picMkLst>
        </pc:picChg>
        <pc:picChg chg="add mod">
          <ac:chgData name="maulanahirzan" userId="QZ9/UGr5K0C954TRx2YVemBIv6+ROOpGBScm1FuaWOk=" providerId="None" clId="Web-{74DB5FB3-7101-4968-A72C-EDE57DEF7ECF}" dt="2021-08-06T03:27:03.321" v="168" actId="1076"/>
          <ac:picMkLst>
            <pc:docMk/>
            <pc:sldMk cId="693773918" sldId="261"/>
            <ac:picMk id="10" creationId="{AA490163-6FA6-4DF9-B67E-D7FD9A76FAE7}"/>
          </ac:picMkLst>
        </pc:picChg>
        <pc:picChg chg="add del mod">
          <ac:chgData name="maulanahirzan" userId="QZ9/UGr5K0C954TRx2YVemBIv6+ROOpGBScm1FuaWOk=" providerId="None" clId="Web-{74DB5FB3-7101-4968-A72C-EDE57DEF7ECF}" dt="2021-08-06T03:28:24.339" v="185"/>
          <ac:picMkLst>
            <pc:docMk/>
            <pc:sldMk cId="693773918" sldId="261"/>
            <ac:picMk id="12" creationId="{92762EE3-42F6-4902-9390-3F74493A2E64}"/>
          </ac:picMkLst>
        </pc:picChg>
        <pc:picChg chg="add mod">
          <ac:chgData name="maulanahirzan" userId="QZ9/UGr5K0C954TRx2YVemBIv6+ROOpGBScm1FuaWOk=" providerId="None" clId="Web-{74DB5FB3-7101-4968-A72C-EDE57DEF7ECF}" dt="2021-08-06T03:30:45.030" v="191" actId="1076"/>
          <ac:picMkLst>
            <pc:docMk/>
            <pc:sldMk cId="693773918" sldId="261"/>
            <ac:picMk id="19" creationId="{D4A40C1E-4AA0-4E0E-94D7-57F25DA6A46C}"/>
          </ac:picMkLst>
        </pc:picChg>
        <pc:cxnChg chg="add mod">
          <ac:chgData name="maulanahirzan" userId="QZ9/UGr5K0C954TRx2YVemBIv6+ROOpGBScm1FuaWOk=" providerId="None" clId="Web-{74DB5FB3-7101-4968-A72C-EDE57DEF7ECF}" dt="2021-08-06T03:27:29.494" v="175" actId="1076"/>
          <ac:cxnSpMkLst>
            <pc:docMk/>
            <pc:sldMk cId="693773918" sldId="261"/>
            <ac:cxnSpMk id="14" creationId="{57852C07-1235-4B8B-B347-D63890112F0A}"/>
          </ac:cxnSpMkLst>
        </pc:cxnChg>
        <pc:cxnChg chg="add mod">
          <ac:chgData name="maulanahirzan" userId="QZ9/UGr5K0C954TRx2YVemBIv6+ROOpGBScm1FuaWOk=" providerId="None" clId="Web-{74DB5FB3-7101-4968-A72C-EDE57DEF7ECF}" dt="2021-08-06T03:27:59.807" v="184" actId="14100"/>
          <ac:cxnSpMkLst>
            <pc:docMk/>
            <pc:sldMk cId="693773918" sldId="261"/>
            <ac:cxnSpMk id="16" creationId="{115E4906-3D1D-4984-A46C-C0A80ED5ABBE}"/>
          </ac:cxnSpMkLst>
        </pc:cxnChg>
        <pc:cxnChg chg="add mod">
          <ac:chgData name="maulanahirzan" userId="QZ9/UGr5K0C954TRx2YVemBIv6+ROOpGBScm1FuaWOk=" providerId="None" clId="Web-{74DB5FB3-7101-4968-A72C-EDE57DEF7ECF}" dt="2021-08-06T03:27:21.118" v="173" actId="1076"/>
          <ac:cxnSpMkLst>
            <pc:docMk/>
            <pc:sldMk cId="693773918" sldId="261"/>
            <ac:cxnSpMk id="18" creationId="{5B94DF83-D15B-4122-8FB4-3C3E7A8FC978}"/>
          </ac:cxnSpMkLst>
        </pc:cxnChg>
      </pc:sldChg>
      <pc:sldChg chg="addSp delSp modSp new">
        <pc:chgData name="maulanahirzan" userId="QZ9/UGr5K0C954TRx2YVemBIv6+ROOpGBScm1FuaWOk=" providerId="None" clId="Web-{74DB5FB3-7101-4968-A72C-EDE57DEF7ECF}" dt="2021-08-06T03:34:03.275" v="246" actId="20577"/>
        <pc:sldMkLst>
          <pc:docMk/>
          <pc:sldMk cId="592918706" sldId="262"/>
        </pc:sldMkLst>
        <pc:spChg chg="mod">
          <ac:chgData name="maulanahirzan" userId="QZ9/UGr5K0C954TRx2YVemBIv6+ROOpGBScm1FuaWOk=" providerId="None" clId="Web-{74DB5FB3-7101-4968-A72C-EDE57DEF7ECF}" dt="2021-08-06T03:31:24.141" v="204" actId="20577"/>
          <ac:spMkLst>
            <pc:docMk/>
            <pc:sldMk cId="592918706" sldId="262"/>
            <ac:spMk id="2" creationId="{EECF26E7-7C3D-4CAA-B54C-A34AA4E381FD}"/>
          </ac:spMkLst>
        </pc:spChg>
        <pc:spChg chg="del">
          <ac:chgData name="maulanahirzan" userId="QZ9/UGr5K0C954TRx2YVemBIv6+ROOpGBScm1FuaWOk=" providerId="None" clId="Web-{74DB5FB3-7101-4968-A72C-EDE57DEF7ECF}" dt="2021-08-06T03:31:03.968" v="193"/>
          <ac:spMkLst>
            <pc:docMk/>
            <pc:sldMk cId="592918706" sldId="262"/>
            <ac:spMk id="3" creationId="{612BA859-3A48-4F10-A245-F4A38E293DB8}"/>
          </ac:spMkLst>
        </pc:spChg>
        <pc:spChg chg="add mod">
          <ac:chgData name="maulanahirzan" userId="QZ9/UGr5K0C954TRx2YVemBIv6+ROOpGBScm1FuaWOk=" providerId="None" clId="Web-{74DB5FB3-7101-4968-A72C-EDE57DEF7ECF}" dt="2021-08-06T03:32:30.736" v="217"/>
          <ac:spMkLst>
            <pc:docMk/>
            <pc:sldMk cId="592918706" sldId="262"/>
            <ac:spMk id="6" creationId="{999E3C31-7258-4270-8210-8F0F981B880F}"/>
          </ac:spMkLst>
        </pc:spChg>
        <pc:spChg chg="add mod">
          <ac:chgData name="maulanahirzan" userId="QZ9/UGr5K0C954TRx2YVemBIv6+ROOpGBScm1FuaWOk=" providerId="None" clId="Web-{74DB5FB3-7101-4968-A72C-EDE57DEF7ECF}" dt="2021-08-06T03:33:41.571" v="236" actId="20577"/>
          <ac:spMkLst>
            <pc:docMk/>
            <pc:sldMk cId="592918706" sldId="262"/>
            <ac:spMk id="9" creationId="{536277D2-42E3-4E53-B7AA-0339147F596B}"/>
          </ac:spMkLst>
        </pc:spChg>
        <pc:spChg chg="add mod">
          <ac:chgData name="maulanahirzan" userId="QZ9/UGr5K0C954TRx2YVemBIv6+ROOpGBScm1FuaWOk=" providerId="None" clId="Web-{74DB5FB3-7101-4968-A72C-EDE57DEF7ECF}" dt="2021-08-06T03:34:03.275" v="246" actId="20577"/>
          <ac:spMkLst>
            <pc:docMk/>
            <pc:sldMk cId="592918706" sldId="262"/>
            <ac:spMk id="10" creationId="{5193AC12-0B25-40BC-A19B-93F636C07C79}"/>
          </ac:spMkLst>
        </pc:spChg>
        <pc:picChg chg="add del mod">
          <ac:chgData name="maulanahirzan" userId="QZ9/UGr5K0C954TRx2YVemBIv6+ROOpGBScm1FuaWOk=" providerId="None" clId="Web-{74DB5FB3-7101-4968-A72C-EDE57DEF7ECF}" dt="2021-08-06T03:32:45.351" v="219"/>
          <ac:picMkLst>
            <pc:docMk/>
            <pc:sldMk cId="592918706" sldId="262"/>
            <ac:picMk id="4" creationId="{8D79A0EB-BB9C-482C-8FE1-B9A59A96E18A}"/>
          </ac:picMkLst>
        </pc:picChg>
        <pc:picChg chg="add mod">
          <ac:chgData name="maulanahirzan" userId="QZ9/UGr5K0C954TRx2YVemBIv6+ROOpGBScm1FuaWOk=" providerId="None" clId="Web-{74DB5FB3-7101-4968-A72C-EDE57DEF7ECF}" dt="2021-08-06T03:33:20.133" v="227" actId="14100"/>
          <ac:picMkLst>
            <pc:docMk/>
            <pc:sldMk cId="592918706" sldId="262"/>
            <ac:picMk id="5" creationId="{24B47117-9D2D-4EFD-84BA-719A1962F21E}"/>
          </ac:picMkLst>
        </pc:picChg>
        <pc:picChg chg="add mod">
          <ac:chgData name="maulanahirzan" userId="QZ9/UGr5K0C954TRx2YVemBIv6+ROOpGBScm1FuaWOk=" providerId="None" clId="Web-{74DB5FB3-7101-4968-A72C-EDE57DEF7ECF}" dt="2021-08-06T03:33:18.211" v="226" actId="14100"/>
          <ac:picMkLst>
            <pc:docMk/>
            <pc:sldMk cId="592918706" sldId="262"/>
            <ac:picMk id="8" creationId="{5C8A2CDA-7C20-41A1-A292-FE8E3B0FEDF7}"/>
          </ac:picMkLst>
        </pc:picChg>
      </pc:sldChg>
      <pc:sldChg chg="delSp modSp new">
        <pc:chgData name="maulanahirzan" userId="QZ9/UGr5K0C954TRx2YVemBIv6+ROOpGBScm1FuaWOk=" providerId="None" clId="Web-{74DB5FB3-7101-4968-A72C-EDE57DEF7ECF}" dt="2021-08-06T03:42:03.882" v="259"/>
        <pc:sldMkLst>
          <pc:docMk/>
          <pc:sldMk cId="4199797805" sldId="263"/>
        </pc:sldMkLst>
        <pc:spChg chg="mod">
          <ac:chgData name="maulanahirzan" userId="QZ9/UGr5K0C954TRx2YVemBIv6+ROOpGBScm1FuaWOk=" providerId="None" clId="Web-{74DB5FB3-7101-4968-A72C-EDE57DEF7ECF}" dt="2021-08-06T03:40:58.646" v="258" actId="20577"/>
          <ac:spMkLst>
            <pc:docMk/>
            <pc:sldMk cId="4199797805" sldId="263"/>
            <ac:spMk id="2" creationId="{FF4824A0-FF78-41AB-AD0C-40DE06980CAA}"/>
          </ac:spMkLst>
        </pc:spChg>
        <pc:spChg chg="del">
          <ac:chgData name="maulanahirzan" userId="QZ9/UGr5K0C954TRx2YVemBIv6+ROOpGBScm1FuaWOk=" providerId="None" clId="Web-{74DB5FB3-7101-4968-A72C-EDE57DEF7ECF}" dt="2021-08-06T03:42:03.882" v="259"/>
          <ac:spMkLst>
            <pc:docMk/>
            <pc:sldMk cId="4199797805" sldId="263"/>
            <ac:spMk id="3" creationId="{0BA12582-7011-4913-BBE6-2EFE461BEB63}"/>
          </ac:spMkLst>
        </pc:spChg>
      </pc:sldChg>
    </pc:docChg>
  </pc:docChgLst>
  <pc:docChgLst>
    <pc:chgData name="maulanahirzan" userId="QZ9/UGr5K0C954TRx2YVemBIv6+ROOpGBScm1FuaWOk=" providerId="None" clId="Web-{80C2ADEB-066E-4717-807A-6BA0625197C8}"/>
    <pc:docChg chg="addSld modSld addMainMaster delMainMaster">
      <pc:chgData name="maulanahirzan" userId="QZ9/UGr5K0C954TRx2YVemBIv6+ROOpGBScm1FuaWOk=" providerId="None" clId="Web-{80C2ADEB-066E-4717-807A-6BA0625197C8}" dt="2021-08-05T11:57:10.291" v="443" actId="1076"/>
      <pc:docMkLst>
        <pc:docMk/>
      </pc:docMkLst>
      <pc:sldChg chg="modSp mod modClrScheme chgLayout">
        <pc:chgData name="maulanahirzan" userId="QZ9/UGr5K0C954TRx2YVemBIv6+ROOpGBScm1FuaWOk=" providerId="None" clId="Web-{80C2ADEB-066E-4717-807A-6BA0625197C8}" dt="2021-08-05T11:31:23.463" v="16" actId="20577"/>
        <pc:sldMkLst>
          <pc:docMk/>
          <pc:sldMk cId="2426011969" sldId="256"/>
        </pc:sldMkLst>
        <pc:spChg chg="mod ord">
          <ac:chgData name="maulanahirzan" userId="QZ9/UGr5K0C954TRx2YVemBIv6+ROOpGBScm1FuaWOk=" providerId="None" clId="Web-{80C2ADEB-066E-4717-807A-6BA0625197C8}" dt="2021-08-05T11:31:14.775" v="6" actId="20577"/>
          <ac:spMkLst>
            <pc:docMk/>
            <pc:sldMk cId="2426011969" sldId="256"/>
            <ac:spMk id="2" creationId="{00000000-0000-0000-0000-000000000000}"/>
          </ac:spMkLst>
        </pc:spChg>
        <pc:spChg chg="mod ord">
          <ac:chgData name="maulanahirzan" userId="QZ9/UGr5K0C954TRx2YVemBIv6+ROOpGBScm1FuaWOk=" providerId="None" clId="Web-{80C2ADEB-066E-4717-807A-6BA0625197C8}" dt="2021-08-05T11:31:23.463" v="16" actId="20577"/>
          <ac:spMkLst>
            <pc:docMk/>
            <pc:sldMk cId="2426011969" sldId="256"/>
            <ac:spMk id="3" creationId="{00000000-0000-0000-0000-000000000000}"/>
          </ac:spMkLst>
        </pc:spChg>
      </pc:sldChg>
      <pc:sldChg chg="addSp delSp modSp new">
        <pc:chgData name="maulanahirzan" userId="QZ9/UGr5K0C954TRx2YVemBIv6+ROOpGBScm1FuaWOk=" providerId="None" clId="Web-{80C2ADEB-066E-4717-807A-6BA0625197C8}" dt="2021-08-05T11:37:09.656" v="289" actId="1076"/>
        <pc:sldMkLst>
          <pc:docMk/>
          <pc:sldMk cId="1193572651" sldId="257"/>
        </pc:sldMkLst>
        <pc:spChg chg="mod">
          <ac:chgData name="maulanahirzan" userId="QZ9/UGr5K0C954TRx2YVemBIv6+ROOpGBScm1FuaWOk=" providerId="None" clId="Web-{80C2ADEB-066E-4717-807A-6BA0625197C8}" dt="2021-08-05T11:31:57.996" v="26" actId="20577"/>
          <ac:spMkLst>
            <pc:docMk/>
            <pc:sldMk cId="1193572651" sldId="257"/>
            <ac:spMk id="2" creationId="{D6CDE1A8-FEFD-48A8-BE11-59D94F0B7F10}"/>
          </ac:spMkLst>
        </pc:spChg>
        <pc:spChg chg="del">
          <ac:chgData name="maulanahirzan" userId="QZ9/UGr5K0C954TRx2YVemBIv6+ROOpGBScm1FuaWOk=" providerId="None" clId="Web-{80C2ADEB-066E-4717-807A-6BA0625197C8}" dt="2021-08-05T11:32:15.888" v="27"/>
          <ac:spMkLst>
            <pc:docMk/>
            <pc:sldMk cId="1193572651" sldId="257"/>
            <ac:spMk id="3" creationId="{59469AE8-7FB3-4980-B232-FE2CF3698B92}"/>
          </ac:spMkLst>
        </pc:spChg>
        <pc:graphicFrameChg chg="add mod ord modGraphic">
          <ac:chgData name="maulanahirzan" userId="QZ9/UGr5K0C954TRx2YVemBIv6+ROOpGBScm1FuaWOk=" providerId="None" clId="Web-{80C2ADEB-066E-4717-807A-6BA0625197C8}" dt="2021-08-05T11:37:09.656" v="289" actId="1076"/>
          <ac:graphicFrameMkLst>
            <pc:docMk/>
            <pc:sldMk cId="1193572651" sldId="257"/>
            <ac:graphicFrameMk id="4" creationId="{704167C9-E808-4C03-82C2-599D9FC3EC83}"/>
          </ac:graphicFrameMkLst>
        </pc:graphicFrameChg>
      </pc:sldChg>
      <pc:sldChg chg="modSp new">
        <pc:chgData name="maulanahirzan" userId="QZ9/UGr5K0C954TRx2YVemBIv6+ROOpGBScm1FuaWOk=" providerId="None" clId="Web-{80C2ADEB-066E-4717-807A-6BA0625197C8}" dt="2021-08-05T11:43:09.537" v="422" actId="20577"/>
        <pc:sldMkLst>
          <pc:docMk/>
          <pc:sldMk cId="2989071429" sldId="258"/>
        </pc:sldMkLst>
        <pc:spChg chg="mod">
          <ac:chgData name="maulanahirzan" userId="QZ9/UGr5K0C954TRx2YVemBIv6+ROOpGBScm1FuaWOk=" providerId="None" clId="Web-{80C2ADEB-066E-4717-807A-6BA0625197C8}" dt="2021-08-05T11:39:26.883" v="305" actId="20577"/>
          <ac:spMkLst>
            <pc:docMk/>
            <pc:sldMk cId="2989071429" sldId="258"/>
            <ac:spMk id="2" creationId="{121BA3D8-F9B4-4A94-A89F-1ACAE4C6D687}"/>
          </ac:spMkLst>
        </pc:spChg>
        <pc:spChg chg="mod">
          <ac:chgData name="maulanahirzan" userId="QZ9/UGr5K0C954TRx2YVemBIv6+ROOpGBScm1FuaWOk=" providerId="None" clId="Web-{80C2ADEB-066E-4717-807A-6BA0625197C8}" dt="2021-08-05T11:43:09.537" v="422" actId="20577"/>
          <ac:spMkLst>
            <pc:docMk/>
            <pc:sldMk cId="2989071429" sldId="258"/>
            <ac:spMk id="3" creationId="{BF49BF11-DC46-43BA-9A99-250C81AFD99D}"/>
          </ac:spMkLst>
        </pc:spChg>
      </pc:sldChg>
      <pc:sldChg chg="addSp delSp modSp new">
        <pc:chgData name="maulanahirzan" userId="QZ9/UGr5K0C954TRx2YVemBIv6+ROOpGBScm1FuaWOk=" providerId="None" clId="Web-{80C2ADEB-066E-4717-807A-6BA0625197C8}" dt="2021-08-05T11:57:10.291" v="443" actId="1076"/>
        <pc:sldMkLst>
          <pc:docMk/>
          <pc:sldMk cId="231370364" sldId="259"/>
        </pc:sldMkLst>
        <pc:spChg chg="mod">
          <ac:chgData name="maulanahirzan" userId="QZ9/UGr5K0C954TRx2YVemBIv6+ROOpGBScm1FuaWOk=" providerId="None" clId="Web-{80C2ADEB-066E-4717-807A-6BA0625197C8}" dt="2021-08-05T11:43:37.086" v="435" actId="20577"/>
          <ac:spMkLst>
            <pc:docMk/>
            <pc:sldMk cId="231370364" sldId="259"/>
            <ac:spMk id="2" creationId="{179E128C-70F0-42A8-80AE-78C98716978B}"/>
          </ac:spMkLst>
        </pc:spChg>
        <pc:spChg chg="del">
          <ac:chgData name="maulanahirzan" userId="QZ9/UGr5K0C954TRx2YVemBIv6+ROOpGBScm1FuaWOk=" providerId="None" clId="Web-{80C2ADEB-066E-4717-807A-6BA0625197C8}" dt="2021-08-05T11:56:55.806" v="436"/>
          <ac:spMkLst>
            <pc:docMk/>
            <pc:sldMk cId="231370364" sldId="259"/>
            <ac:spMk id="3" creationId="{5223B123-12E6-41DF-8CC6-D887A1541A90}"/>
          </ac:spMkLst>
        </pc:spChg>
        <pc:spChg chg="add mod">
          <ac:chgData name="maulanahirzan" userId="QZ9/UGr5K0C954TRx2YVemBIv6+ROOpGBScm1FuaWOk=" providerId="None" clId="Web-{80C2ADEB-066E-4717-807A-6BA0625197C8}" dt="2021-08-05T11:57:00.416" v="440" actId="1076"/>
          <ac:spMkLst>
            <pc:docMk/>
            <pc:sldMk cId="231370364" sldId="259"/>
            <ac:spMk id="5" creationId="{38441B67-27D3-4B3D-A75F-AB47DBC1FC15}"/>
          </ac:spMkLst>
        </pc:spChg>
        <pc:picChg chg="add mod ord">
          <ac:chgData name="maulanahirzan" userId="QZ9/UGr5K0C954TRx2YVemBIv6+ROOpGBScm1FuaWOk=" providerId="None" clId="Web-{80C2ADEB-066E-4717-807A-6BA0625197C8}" dt="2021-08-05T11:57:10.291" v="443" actId="1076"/>
          <ac:picMkLst>
            <pc:docMk/>
            <pc:sldMk cId="231370364" sldId="259"/>
            <ac:picMk id="4" creationId="{88E452D0-254F-480D-863B-2B57A2CF8A97}"/>
          </ac:picMkLst>
        </pc:picChg>
      </pc:sldChg>
      <pc:sldMasterChg chg="del delSldLayout">
        <pc:chgData name="maulanahirzan" userId="QZ9/UGr5K0C954TRx2YVemBIv6+ROOpGBScm1FuaWOk=" providerId="None" clId="Web-{80C2ADEB-066E-4717-807A-6BA0625197C8}" dt="2021-08-05T11:31:06.290" v="0"/>
        <pc:sldMasterMkLst>
          <pc:docMk/>
          <pc:sldMasterMk cId="4124136512" sldId="2147483672"/>
        </pc:sldMasterMkLst>
        <pc:sldLayoutChg chg="del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4124136512" sldId="2147483672"/>
            <pc:sldLayoutMk cId="2520518546" sldId="2147483673"/>
          </pc:sldLayoutMkLst>
        </pc:sldLayoutChg>
        <pc:sldLayoutChg chg="del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4124136512" sldId="2147483672"/>
            <pc:sldLayoutMk cId="2960619921" sldId="2147483674"/>
          </pc:sldLayoutMkLst>
        </pc:sldLayoutChg>
        <pc:sldLayoutChg chg="del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4124136512" sldId="2147483672"/>
            <pc:sldLayoutMk cId="2072125890" sldId="2147483675"/>
          </pc:sldLayoutMkLst>
        </pc:sldLayoutChg>
        <pc:sldLayoutChg chg="del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4124136512" sldId="2147483672"/>
            <pc:sldLayoutMk cId="4243403397" sldId="2147483676"/>
          </pc:sldLayoutMkLst>
        </pc:sldLayoutChg>
        <pc:sldLayoutChg chg="del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4124136512" sldId="2147483672"/>
            <pc:sldLayoutMk cId="3953759558" sldId="2147483677"/>
          </pc:sldLayoutMkLst>
        </pc:sldLayoutChg>
        <pc:sldLayoutChg chg="del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4124136512" sldId="2147483672"/>
            <pc:sldLayoutMk cId="3815284972" sldId="2147483678"/>
          </pc:sldLayoutMkLst>
        </pc:sldLayoutChg>
        <pc:sldLayoutChg chg="del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4124136512" sldId="2147483672"/>
            <pc:sldLayoutMk cId="3035599116" sldId="2147483679"/>
          </pc:sldLayoutMkLst>
        </pc:sldLayoutChg>
        <pc:sldLayoutChg chg="del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4124136512" sldId="2147483672"/>
            <pc:sldLayoutMk cId="1714960738" sldId="2147483680"/>
          </pc:sldLayoutMkLst>
        </pc:sldLayoutChg>
        <pc:sldLayoutChg chg="del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4124136512" sldId="2147483672"/>
            <pc:sldLayoutMk cId="3255540774" sldId="2147483681"/>
          </pc:sldLayoutMkLst>
        </pc:sldLayoutChg>
        <pc:sldLayoutChg chg="del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4124136512" sldId="2147483672"/>
            <pc:sldLayoutMk cId="2377304659" sldId="2147483682"/>
          </pc:sldLayoutMkLst>
        </pc:sldLayoutChg>
        <pc:sldLayoutChg chg="del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4124136512" sldId="2147483672"/>
            <pc:sldLayoutMk cId="4161801277" sldId="2147483683"/>
          </pc:sldLayoutMkLst>
        </pc:sldLayoutChg>
      </pc:sldMasterChg>
      <pc:sldMasterChg chg="add addSldLayout modSldLayout">
        <pc:chgData name="maulanahirzan" userId="QZ9/UGr5K0C954TRx2YVemBIv6+ROOpGBScm1FuaWOk=" providerId="None" clId="Web-{80C2ADEB-066E-4717-807A-6BA0625197C8}" dt="2021-08-05T11:31:06.290" v="0"/>
        <pc:sldMasterMkLst>
          <pc:docMk/>
          <pc:sldMasterMk cId="33890148" sldId="2147483684"/>
        </pc:sldMasterMkLst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3691485114" sldId="2147483685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3482236735" sldId="2147483686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2008708057" sldId="2147483687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2392074607" sldId="2147483688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4005463722" sldId="2147483689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665383609" sldId="2147483690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743190451" sldId="2147483691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573785215" sldId="2147483692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1708118162" sldId="2147483693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1667546684" sldId="2147483694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3546553956" sldId="2147483695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2549100995" sldId="2147483696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2621323215" sldId="2147483697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214985464" sldId="2147483698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3325463107" sldId="2147483699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4253624569" sldId="2147483700"/>
          </pc:sldLayoutMkLst>
        </pc:sldLayoutChg>
        <pc:sldLayoutChg chg="add mod replId">
          <pc:chgData name="maulanahirzan" userId="QZ9/UGr5K0C954TRx2YVemBIv6+ROOpGBScm1FuaWOk=" providerId="None" clId="Web-{80C2ADEB-066E-4717-807A-6BA0625197C8}" dt="2021-08-05T11:31:06.290" v="0"/>
          <pc:sldLayoutMkLst>
            <pc:docMk/>
            <pc:sldMasterMk cId="33890148" sldId="2147483684"/>
            <pc:sldLayoutMk cId="1259515367" sldId="2147483701"/>
          </pc:sldLayoutMkLst>
        </pc:sldLayoutChg>
      </pc:sldMasterChg>
    </pc:docChg>
  </pc:docChgLst>
  <pc:docChgLst>
    <pc:chgData name="maulanahirzan" clId="Web-{74DB5FB3-7101-4968-A72C-EDE57DEF7ECF}"/>
    <pc:docChg chg="modSld">
      <pc:chgData name="maulanahirzan" userId="" providerId="" clId="Web-{74DB5FB3-7101-4968-A72C-EDE57DEF7ECF}" dt="2021-08-06T04:20:55.370" v="13" actId="14100"/>
      <pc:docMkLst>
        <pc:docMk/>
      </pc:docMkLst>
      <pc:sldChg chg="addSp modSp">
        <pc:chgData name="maulanahirzan" userId="" providerId="" clId="Web-{74DB5FB3-7101-4968-A72C-EDE57DEF7ECF}" dt="2021-08-06T04:20:55.370" v="13" actId="14100"/>
        <pc:sldMkLst>
          <pc:docMk/>
          <pc:sldMk cId="4199797805" sldId="263"/>
        </pc:sldMkLst>
        <pc:spChg chg="add mod">
          <ac:chgData name="maulanahirzan" userId="" providerId="" clId="Web-{74DB5FB3-7101-4968-A72C-EDE57DEF7ECF}" dt="2021-08-06T04:20:55.370" v="13" actId="14100"/>
          <ac:spMkLst>
            <pc:docMk/>
            <pc:sldMk cId="4199797805" sldId="263"/>
            <ac:spMk id="3" creationId="{3F0917E2-32AC-40E4-8AF1-EA5F6237B57A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32E96E-41F7-40C5-8419-297958CC00FA}" type="datetimeFigureOut">
              <a:rPr lang="ru-RU" smtClean="0"/>
              <a:t>05.08.2021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999B8-B6B4-4561-A3CD-BBCDAB9FC9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3286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6999B8-B6B4-4561-A3CD-BBCDAB9FC9D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7644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485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546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5539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49100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3232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854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4631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6245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515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236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708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074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463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38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90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785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118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01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etacad.com/portal/resources/browse/c4eeda4d-00c8-44a6-b40a-53b84c33bd4c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eobrava.wordpress.com/2016/09/05/why-the-internet-of-things-will-drive-most-5g-use-cases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obileupdatebr.com.br/geladeira-da-lg-roda-windows-10-com-cortana-integrada-e-muito-mais/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0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adgetsin.com/belkin-mr-coffee-10-cup-smart-optimal-brew-coffeemaker-with-wemo.htm" TargetMode="External"/><Relationship Id="rId5" Type="http://schemas.openxmlformats.org/officeDocument/2006/relationships/image" Target="../media/image9.jpeg"/><Relationship Id="rId4" Type="http://schemas.openxmlformats.org/officeDocument/2006/relationships/hyperlink" Target="https://pngimg.com/download/45196" TargetMode="External"/><Relationship Id="rId9" Type="http://schemas.openxmlformats.org/officeDocument/2006/relationships/hyperlink" Target="https://creativecommons.org/licenses/by-nc/3.0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adgetsin.com/wiz-smart-led-table-lamp-supports-amazon-alexa-and-google-home.htm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adgetsin.com/belkin-mr-coffee-10-cup-smart-optimal-brew-coffeemaker-with-wemo.htm" TargetMode="External"/><Relationship Id="rId5" Type="http://schemas.openxmlformats.org/officeDocument/2006/relationships/image" Target="../media/image9.jpeg"/><Relationship Id="rId4" Type="http://schemas.openxmlformats.org/officeDocument/2006/relationships/hyperlink" Target="https://pngimg.com/download/45196" TargetMode="External"/><Relationship Id="rId9" Type="http://schemas.openxmlformats.org/officeDocument/2006/relationships/hyperlink" Target="https://creativecommons.org/licenses/by-nc-sa/3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inovatink/data-protocols-for-smart-city-8b327d048975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hyperlink" Target="https://creativecommons.org/licenses/by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Internet </a:t>
            </a:r>
            <a:r>
              <a:rPr lang="ru-RU" dirty="0" err="1"/>
              <a:t>of</a:t>
            </a:r>
            <a:r>
              <a:rPr lang="ru-RU" dirty="0"/>
              <a:t> </a:t>
            </a:r>
            <a:r>
              <a:rPr lang="ru-RU" dirty="0" err="1"/>
              <a:t>Things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err="1"/>
              <a:t>Pertemuan</a:t>
            </a:r>
            <a:r>
              <a:rPr lang="ru-RU" dirty="0"/>
              <a:t> 1 – </a:t>
            </a:r>
            <a:r>
              <a:rPr lang="ru-RU" dirty="0" err="1"/>
              <a:t>Kontrak</a:t>
            </a:r>
            <a:r>
              <a:rPr lang="ru-RU" dirty="0"/>
              <a:t> </a:t>
            </a:r>
            <a:r>
              <a:rPr lang="ru-RU" dirty="0" err="1"/>
              <a:t>kuliah</a:t>
            </a:r>
          </a:p>
        </p:txBody>
      </p:sp>
    </p:spTree>
    <p:extLst>
      <p:ext uri="{BB962C8B-B14F-4D97-AF65-F5344CB8AC3E}">
        <p14:creationId xmlns:p14="http://schemas.microsoft.com/office/powerpoint/2010/main" val="2426011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DE1A8-FEFD-48A8-BE11-59D94F0B7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Kontrak</a:t>
            </a:r>
            <a:r>
              <a:rPr lang="en-US" dirty="0"/>
              <a:t> Nilai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4167C9-E808-4C03-82C2-599D9FC3EC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0387686"/>
              </p:ext>
            </p:extLst>
          </p:nvPr>
        </p:nvGraphicFramePr>
        <p:xfrm>
          <a:off x="273169" y="1854678"/>
          <a:ext cx="11532159" cy="45303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4053">
                  <a:extLst>
                    <a:ext uri="{9D8B030D-6E8A-4147-A177-3AD203B41FA5}">
                      <a16:colId xmlns:a16="http://schemas.microsoft.com/office/drawing/2014/main" val="1506422755"/>
                    </a:ext>
                  </a:extLst>
                </a:gridCol>
                <a:gridCol w="3844053">
                  <a:extLst>
                    <a:ext uri="{9D8B030D-6E8A-4147-A177-3AD203B41FA5}">
                      <a16:colId xmlns:a16="http://schemas.microsoft.com/office/drawing/2014/main" val="2300729301"/>
                    </a:ext>
                  </a:extLst>
                </a:gridCol>
                <a:gridCol w="3844053">
                  <a:extLst>
                    <a:ext uri="{9D8B030D-6E8A-4147-A177-3AD203B41FA5}">
                      <a16:colId xmlns:a16="http://schemas.microsoft.com/office/drawing/2014/main" val="1281569231"/>
                    </a:ext>
                  </a:extLst>
                </a:gridCol>
              </a:tblGrid>
              <a:tr h="89902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200" err="1"/>
                        <a:t>Ketegori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err="1"/>
                        <a:t>Persentase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err="1"/>
                        <a:t>Keterangan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0173841"/>
                  </a:ext>
                </a:extLst>
              </a:tr>
              <a:tr h="90960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/>
                        <a:t>Presensi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Maks 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747650"/>
                  </a:ext>
                </a:extLst>
              </a:tr>
              <a:tr h="86729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Tugas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2800" dirty="0"/>
                        <a:t>Tugas </a:t>
                      </a:r>
                      <a:r>
                        <a:rPr lang="en-US" sz="2800" dirty="0" err="1"/>
                        <a:t>lengkap</a:t>
                      </a:r>
                      <a:r>
                        <a:rPr lang="en-US" sz="2800" dirty="0"/>
                        <a:t> &gt; Tidak </a:t>
                      </a:r>
                      <a:r>
                        <a:rPr lang="en-US" sz="2800" dirty="0" err="1"/>
                        <a:t>Lengkap</a:t>
                      </a:r>
                      <a:endParaRPr lang="en-US" sz="2000" dirty="0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49096"/>
                  </a:ext>
                </a:extLst>
              </a:tr>
              <a:tr h="88844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dirty="0" err="1"/>
                        <a:t>Ujian</a:t>
                      </a:r>
                      <a:r>
                        <a:rPr lang="en-US" sz="2800" dirty="0"/>
                        <a:t> Tengah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800" dirty="0"/>
                        <a:t>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960809"/>
                  </a:ext>
                </a:extLst>
              </a:tr>
              <a:tr h="88844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/>
                        <a:t>Ujian</a:t>
                      </a:r>
                      <a:r>
                        <a:rPr lang="en-US" sz="2800" dirty="0"/>
                        <a:t> Akhir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998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3572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BA3D8-F9B4-4A94-A89F-1ACAE4C6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Peraturan</a:t>
            </a:r>
            <a:r>
              <a:rPr lang="en-US" dirty="0"/>
              <a:t> Kelas </a:t>
            </a:r>
            <a:r>
              <a:rPr lang="en-US" dirty="0" err="1"/>
              <a:t>Perkuliahan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9BF11-DC46-43BA-9A99-250C81AFD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2400" dirty="0"/>
              <a:t>Tugas, </a:t>
            </a:r>
            <a:r>
              <a:rPr lang="en-US" sz="2400" dirty="0" err="1"/>
              <a:t>Ujian</a:t>
            </a:r>
            <a:r>
              <a:rPr lang="en-US" sz="2400" dirty="0"/>
              <a:t>, dan </a:t>
            </a:r>
            <a:r>
              <a:rPr lang="en-US" sz="2400" dirty="0" err="1"/>
              <a:t>Praktikum</a:t>
            </a:r>
            <a:r>
              <a:rPr lang="en-US" sz="2400" dirty="0"/>
              <a:t> </a:t>
            </a:r>
            <a:r>
              <a:rPr lang="en-US" sz="2400" dirty="0" err="1"/>
              <a:t>dikerjakan</a:t>
            </a:r>
            <a:r>
              <a:rPr lang="en-US" sz="2400" dirty="0"/>
              <a:t> </a:t>
            </a:r>
            <a:r>
              <a:rPr lang="en-US" sz="2400" dirty="0" err="1"/>
              <a:t>tepat</a:t>
            </a:r>
            <a:r>
              <a:rPr lang="en-US" sz="2400" dirty="0"/>
              <a:t> </a:t>
            </a:r>
            <a:r>
              <a:rPr lang="en-US" sz="2400" dirty="0" err="1"/>
              <a:t>waktu</a:t>
            </a:r>
            <a:endParaRPr lang="en-US" sz="2400" dirty="0"/>
          </a:p>
          <a:p>
            <a:pPr algn="just">
              <a:buClr>
                <a:srgbClr val="8AD0D6"/>
              </a:buClr>
            </a:pPr>
            <a:r>
              <a:rPr lang="en-US" sz="2400" dirty="0"/>
              <a:t>Jika </a:t>
            </a:r>
            <a:r>
              <a:rPr lang="en-US" sz="2400" dirty="0" err="1"/>
              <a:t>ada</a:t>
            </a:r>
            <a:r>
              <a:rPr lang="en-US" sz="2400" dirty="0"/>
              <a:t> </a:t>
            </a:r>
            <a:r>
              <a:rPr lang="en-US" sz="2400" dirty="0" err="1"/>
              <a:t>halangan</a:t>
            </a:r>
            <a:r>
              <a:rPr lang="en-US" sz="2400" dirty="0"/>
              <a:t> </a:t>
            </a:r>
            <a:r>
              <a:rPr lang="en-US" sz="2400" b="1" dirty="0"/>
              <a:t>HARAP HUBUNGI DOSEN </a:t>
            </a:r>
            <a:r>
              <a:rPr lang="en-US" sz="2400" dirty="0" err="1"/>
              <a:t>segera</a:t>
            </a:r>
            <a:r>
              <a:rPr lang="en-US" sz="2400" dirty="0"/>
              <a:t>, </a:t>
            </a:r>
            <a:r>
              <a:rPr lang="en-US" sz="2400" dirty="0" err="1"/>
              <a:t>jangan</a:t>
            </a:r>
            <a:r>
              <a:rPr lang="en-US" sz="2400" dirty="0"/>
              <a:t> </a:t>
            </a:r>
            <a:r>
              <a:rPr lang="en-US" sz="2400" dirty="0" err="1"/>
              <a:t>sampai</a:t>
            </a:r>
            <a:r>
              <a:rPr lang="en-US" sz="2400" dirty="0"/>
              <a:t> </a:t>
            </a:r>
            <a:r>
              <a:rPr lang="en-US" sz="2400" dirty="0" err="1"/>
              <a:t>terlambat</a:t>
            </a:r>
            <a:endParaRPr lang="en-US" sz="2400" dirty="0"/>
          </a:p>
          <a:p>
            <a:pPr algn="just">
              <a:buClr>
                <a:srgbClr val="8AD0D6"/>
              </a:buClr>
            </a:pPr>
            <a:r>
              <a:rPr lang="en-US" sz="2400" dirty="0"/>
              <a:t>Jika </a:t>
            </a:r>
            <a:r>
              <a:rPr lang="en-US" sz="2400" dirty="0" err="1"/>
              <a:t>nilai</a:t>
            </a:r>
            <a:r>
              <a:rPr lang="en-US" sz="2400" dirty="0"/>
              <a:t> </a:t>
            </a:r>
            <a:r>
              <a:rPr lang="en-US" sz="2400" dirty="0" err="1"/>
              <a:t>tidak</a:t>
            </a:r>
            <a:r>
              <a:rPr lang="en-US" sz="2400" dirty="0"/>
              <a:t> </a:t>
            </a:r>
            <a:r>
              <a:rPr lang="en-US" sz="2400" dirty="0" err="1"/>
              <a:t>sesuai</a:t>
            </a:r>
            <a:r>
              <a:rPr lang="en-US" sz="2400" dirty="0"/>
              <a:t> </a:t>
            </a:r>
            <a:r>
              <a:rPr lang="en-US" sz="2400" dirty="0" err="1"/>
              <a:t>antara</a:t>
            </a:r>
            <a:r>
              <a:rPr lang="en-US" sz="2400" dirty="0"/>
              <a:t> </a:t>
            </a:r>
            <a:r>
              <a:rPr lang="en-US" sz="2400" b="1" dirty="0"/>
              <a:t>Gradebook E-Learning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b="1" dirty="0"/>
              <a:t>Tabel </a:t>
            </a:r>
            <a:r>
              <a:rPr lang="en-US" sz="2400" b="1" dirty="0" err="1"/>
              <a:t>Simulasi</a:t>
            </a:r>
            <a:r>
              <a:rPr lang="en-US" sz="2400" b="1" dirty="0"/>
              <a:t>, </a:t>
            </a:r>
            <a:r>
              <a:rPr lang="en-US" sz="2400" dirty="0" err="1"/>
              <a:t>jangan</a:t>
            </a:r>
            <a:r>
              <a:rPr lang="en-US" sz="2400" dirty="0"/>
              <a:t> </a:t>
            </a:r>
            <a:r>
              <a:rPr lang="en-US" sz="2400" dirty="0" err="1"/>
              <a:t>ragu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hubungi</a:t>
            </a:r>
            <a:r>
              <a:rPr lang="en-US" sz="2400" dirty="0"/>
              <a:t> </a:t>
            </a:r>
            <a:r>
              <a:rPr lang="en-US" sz="2400" dirty="0" err="1"/>
              <a:t>dosen</a:t>
            </a:r>
            <a:r>
              <a:rPr lang="en-US" sz="2400" dirty="0"/>
              <a:t>.</a:t>
            </a:r>
          </a:p>
          <a:p>
            <a:pPr algn="just">
              <a:buClr>
                <a:srgbClr val="8AD0D6"/>
              </a:buClr>
            </a:pPr>
            <a:r>
              <a:rPr lang="en-US" sz="2400" dirty="0"/>
              <a:t>Protes </a:t>
            </a:r>
            <a:r>
              <a:rPr lang="en-US" sz="2400" dirty="0" err="1"/>
              <a:t>atau</a:t>
            </a:r>
            <a:r>
              <a:rPr lang="en-US" sz="2400" dirty="0"/>
              <a:t> </a:t>
            </a:r>
            <a:r>
              <a:rPr lang="en-US" sz="2400" dirty="0" err="1"/>
              <a:t>minta</a:t>
            </a:r>
            <a:r>
              <a:rPr lang="en-US" sz="2400" dirty="0"/>
              <a:t> </a:t>
            </a:r>
            <a:r>
              <a:rPr lang="en-US" sz="2400" dirty="0" err="1"/>
              <a:t>perbaikan</a:t>
            </a:r>
            <a:r>
              <a:rPr lang="en-US" sz="2400" dirty="0"/>
              <a:t> </a:t>
            </a:r>
            <a:r>
              <a:rPr lang="en-US" sz="2400" dirty="0" err="1"/>
              <a:t>nilai</a:t>
            </a:r>
            <a:r>
              <a:rPr lang="en-US" sz="2400" dirty="0"/>
              <a:t> </a:t>
            </a:r>
            <a:r>
              <a:rPr lang="en-US" sz="2400" dirty="0" err="1"/>
              <a:t>tidak</a:t>
            </a:r>
            <a:r>
              <a:rPr lang="en-US" sz="2400" dirty="0"/>
              <a:t> </a:t>
            </a:r>
            <a:r>
              <a:rPr lang="en-US" sz="2400" dirty="0" err="1"/>
              <a:t>sesuai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 </a:t>
            </a:r>
            <a:r>
              <a:rPr lang="en-US" sz="2400" dirty="0" err="1"/>
              <a:t>waktu</a:t>
            </a:r>
            <a:r>
              <a:rPr lang="en-US" sz="2400" dirty="0"/>
              <a:t> yang </a:t>
            </a:r>
            <a:r>
              <a:rPr lang="en-US" sz="2400" dirty="0" err="1"/>
              <a:t>sudah</a:t>
            </a:r>
            <a:r>
              <a:rPr lang="en-US" sz="2400" dirty="0"/>
              <a:t> </a:t>
            </a:r>
            <a:r>
              <a:rPr lang="en-US" sz="2400" dirty="0" err="1"/>
              <a:t>disesuaikan</a:t>
            </a:r>
            <a:r>
              <a:rPr lang="en-US" sz="2400" dirty="0"/>
              <a:t> </a:t>
            </a:r>
            <a:r>
              <a:rPr lang="en-US" sz="2400" dirty="0" err="1"/>
              <a:t>akan</a:t>
            </a:r>
            <a:r>
              <a:rPr lang="en-US" sz="2400" dirty="0"/>
              <a:t> </a:t>
            </a:r>
            <a:r>
              <a:rPr lang="en-US" sz="2400" b="1" dirty="0" err="1"/>
              <a:t>diabaikan</a:t>
            </a:r>
            <a:r>
              <a:rPr lang="en-US" sz="2400" b="1" dirty="0"/>
              <a:t> </a:t>
            </a:r>
            <a:r>
              <a:rPr lang="en-US" sz="2400" dirty="0"/>
              <a:t>dan </a:t>
            </a:r>
            <a:r>
              <a:rPr lang="en-US" sz="2400" b="1" dirty="0"/>
              <a:t>TIDAK DIBERI KESEMPATAN</a:t>
            </a:r>
          </a:p>
          <a:p>
            <a:pPr marL="0" indent="0" algn="just">
              <a:buClr>
                <a:srgbClr val="8AD0D6"/>
              </a:buClr>
              <a:buNone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89071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824A0-FF78-41AB-AD0C-40DE06980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err="1"/>
              <a:t>Praktikum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0917E2-32AC-40E4-8AF1-EA5F6237B57A}"/>
              </a:ext>
            </a:extLst>
          </p:cNvPr>
          <p:cNvSpPr txBox="1"/>
          <p:nvPr/>
        </p:nvSpPr>
        <p:spPr>
          <a:xfrm>
            <a:off x="641230" y="1820174"/>
            <a:ext cx="837912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/>
              <a:t>Cisco Packet Tracer : </a:t>
            </a:r>
            <a:r>
              <a:rPr lang="en-US" dirty="0">
                <a:ea typeface="+mn-lt"/>
                <a:cs typeface="+mn-lt"/>
                <a:hlinkClick r:id="rId2"/>
              </a:rPr>
              <a:t>Global NetAcad Instance | Networking Academy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797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E128C-70F0-42A8-80AE-78C987169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Pengenalan</a:t>
            </a:r>
            <a:r>
              <a:rPr lang="en-US" dirty="0"/>
              <a:t> : Internet of Things</a:t>
            </a: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88E452D0-254F-480D-863B-2B57A2CF8A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140699" y="1220323"/>
            <a:ext cx="7921924" cy="512714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441B67-27D3-4B3D-A75F-AB47DBC1FC15}"/>
              </a:ext>
            </a:extLst>
          </p:cNvPr>
          <p:cNvSpPr txBox="1"/>
          <p:nvPr/>
        </p:nvSpPr>
        <p:spPr>
          <a:xfrm>
            <a:off x="271643" y="6418563"/>
            <a:ext cx="6096000" cy="317500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rPr lang="en-US">
                <a:hlinkClick r:id="rId3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4"/>
              </a:rPr>
              <a:t>CC BY-SA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370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D55FE-3299-4679-B548-9E494CBA5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Konsep</a:t>
            </a:r>
            <a:r>
              <a:rPr lang="en-US" dirty="0"/>
              <a:t> #1 ( Human-to-Machine )</a:t>
            </a:r>
          </a:p>
        </p:txBody>
      </p:sp>
      <p:pic>
        <p:nvPicPr>
          <p:cNvPr id="4" name="Picture 4" descr="Free picture: man, mobile phone, hand, finger">
            <a:extLst>
              <a:ext uri="{FF2B5EF4-FFF2-40B4-BE49-F238E27FC236}">
                <a16:creationId xmlns:a16="http://schemas.microsoft.com/office/drawing/2014/main" id="{7983F4E2-A2A7-4FF2-97C9-F23114B2C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457" y="3247934"/>
            <a:ext cx="2743200" cy="1828624"/>
          </a:xfrm>
          <a:prstGeom prst="rect">
            <a:avLst/>
          </a:prstGeom>
        </p:spPr>
      </p:pic>
      <p:pic>
        <p:nvPicPr>
          <p:cNvPr id="5" name="Picture 5" descr="A picture containing text, monitor, indoor, electronics&#10;&#10;Description automatically generated">
            <a:extLst>
              <a:ext uri="{FF2B5EF4-FFF2-40B4-BE49-F238E27FC236}">
                <a16:creationId xmlns:a16="http://schemas.microsoft.com/office/drawing/2014/main" id="{0A23A991-1115-4CE5-9A5E-8F968FF472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07457" y="1161925"/>
            <a:ext cx="2743198" cy="1399887"/>
          </a:xfrm>
          <a:prstGeom prst="rect">
            <a:avLst/>
          </a:prstGeom>
        </p:spPr>
      </p:pic>
      <p:pic>
        <p:nvPicPr>
          <p:cNvPr id="11" name="Picture 11" descr="A picture containing coffee maker, kitchen appliance&#10;&#10;Description automatically generated">
            <a:extLst>
              <a:ext uri="{FF2B5EF4-FFF2-40B4-BE49-F238E27FC236}">
                <a16:creationId xmlns:a16="http://schemas.microsoft.com/office/drawing/2014/main" id="{27F7E807-2676-44BD-9F21-D8762912CA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54325" y="2876909"/>
            <a:ext cx="2743200" cy="2743200"/>
          </a:xfrm>
          <a:prstGeom prst="rect">
            <a:avLst/>
          </a:prstGeom>
        </p:spPr>
      </p:pic>
      <p:pic>
        <p:nvPicPr>
          <p:cNvPr id="14" name="Picture 14" descr="A picture containing text, indoor, steel, stainless&#10;&#10;Description automatically generated">
            <a:extLst>
              <a:ext uri="{FF2B5EF4-FFF2-40B4-BE49-F238E27FC236}">
                <a16:creationId xmlns:a16="http://schemas.microsoft.com/office/drawing/2014/main" id="{711D850C-24B6-4A99-B559-E41160D319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8936966" y="3060407"/>
            <a:ext cx="2743199" cy="20023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7B67B8B-AC17-4850-92BE-CCBB9B50288F}"/>
              </a:ext>
            </a:extLst>
          </p:cNvPr>
          <p:cNvSpPr txBox="1"/>
          <p:nvPr/>
        </p:nvSpPr>
        <p:spPr>
          <a:xfrm>
            <a:off x="80513" y="6486676"/>
            <a:ext cx="7085161" cy="36063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r>
              <a:rPr lang="en-US" sz="1900" dirty="0">
                <a:hlinkClick r:id="rId8"/>
              </a:rPr>
              <a:t>This Photo</a:t>
            </a:r>
            <a:r>
              <a:rPr lang="en-US" sz="1900" dirty="0"/>
              <a:t> by Unknown author is licensed under </a:t>
            </a:r>
            <a:r>
              <a:rPr lang="en-US" sz="1900" dirty="0">
                <a:hlinkClick r:id="rId9"/>
              </a:rPr>
              <a:t>CC BY-NC</a:t>
            </a:r>
            <a:r>
              <a:rPr lang="en-US" sz="1900" dirty="0"/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D05548-1FC9-4A61-8079-47CE31D83239}"/>
              </a:ext>
            </a:extLst>
          </p:cNvPr>
          <p:cNvSpPr txBox="1"/>
          <p:nvPr/>
        </p:nvSpPr>
        <p:spPr>
          <a:xfrm>
            <a:off x="4379343" y="522760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 err="1"/>
              <a:t>Pengguna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A2ED93-87AD-4335-A2F8-6B3654DBD6AD}"/>
              </a:ext>
            </a:extLst>
          </p:cNvPr>
          <p:cNvSpPr txBox="1"/>
          <p:nvPr/>
        </p:nvSpPr>
        <p:spPr>
          <a:xfrm>
            <a:off x="453426" y="568678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Smart Coffee Maker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1926A5-D426-4747-A171-D59FECD31F87}"/>
              </a:ext>
            </a:extLst>
          </p:cNvPr>
          <p:cNvSpPr txBox="1"/>
          <p:nvPr/>
        </p:nvSpPr>
        <p:spPr>
          <a:xfrm>
            <a:off x="8892935" y="505418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Smart Refrigerator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CC3CF5-F626-4568-B424-FE8F0DD3FEEE}"/>
              </a:ext>
            </a:extLst>
          </p:cNvPr>
          <p:cNvSpPr txBox="1"/>
          <p:nvPr/>
        </p:nvSpPr>
        <p:spPr>
          <a:xfrm>
            <a:off x="7239539" y="124418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Smart Air Conditioner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22A9FD2-26FE-4D42-B375-7405B59CA24D}"/>
              </a:ext>
            </a:extLst>
          </p:cNvPr>
          <p:cNvCxnSpPr/>
          <p:nvPr/>
        </p:nvCxnSpPr>
        <p:spPr>
          <a:xfrm flipH="1" flipV="1">
            <a:off x="5674384" y="2691081"/>
            <a:ext cx="5750" cy="33643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556E7B-5BA1-48DD-93C9-8F2F3DA0603F}"/>
              </a:ext>
            </a:extLst>
          </p:cNvPr>
          <p:cNvCxnSpPr>
            <a:cxnSpLocks/>
          </p:cNvCxnSpPr>
          <p:nvPr/>
        </p:nvCxnSpPr>
        <p:spPr>
          <a:xfrm>
            <a:off x="7319152" y="4163322"/>
            <a:ext cx="1288212" cy="8626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B4BD35E-F1D2-4B9C-84E8-8C8187A77D48}"/>
              </a:ext>
            </a:extLst>
          </p:cNvPr>
          <p:cNvCxnSpPr>
            <a:cxnSpLocks/>
          </p:cNvCxnSpPr>
          <p:nvPr/>
        </p:nvCxnSpPr>
        <p:spPr>
          <a:xfrm flipH="1">
            <a:off x="3279114" y="4177698"/>
            <a:ext cx="882769" cy="8626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9884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37BA5-AD4D-408E-9721-485315DB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Konsep</a:t>
            </a:r>
            <a:r>
              <a:rPr lang="en-US" dirty="0"/>
              <a:t> #2 ( Machine-to-Machine )</a:t>
            </a:r>
          </a:p>
        </p:txBody>
      </p:sp>
      <p:pic>
        <p:nvPicPr>
          <p:cNvPr id="6" name="Picture 4" descr="Free picture: man, mobile phone, hand, finger">
            <a:extLst>
              <a:ext uri="{FF2B5EF4-FFF2-40B4-BE49-F238E27FC236}">
                <a16:creationId xmlns:a16="http://schemas.microsoft.com/office/drawing/2014/main" id="{BB89326B-D589-47EC-BDF7-1FAEC10B9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211" y="4901330"/>
            <a:ext cx="2743200" cy="1828624"/>
          </a:xfrm>
          <a:prstGeom prst="rect">
            <a:avLst/>
          </a:prstGeom>
        </p:spPr>
      </p:pic>
      <p:pic>
        <p:nvPicPr>
          <p:cNvPr id="8" name="Picture 5" descr="A picture containing text, monitor, indoor, electronics&#10;&#10;Description automatically generated">
            <a:extLst>
              <a:ext uri="{FF2B5EF4-FFF2-40B4-BE49-F238E27FC236}">
                <a16:creationId xmlns:a16="http://schemas.microsoft.com/office/drawing/2014/main" id="{8A1D93E0-1E79-4770-BA01-819AE5E85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090249" y="1276944"/>
            <a:ext cx="2743198" cy="1399887"/>
          </a:xfrm>
          <a:prstGeom prst="rect">
            <a:avLst/>
          </a:prstGeom>
        </p:spPr>
      </p:pic>
      <p:pic>
        <p:nvPicPr>
          <p:cNvPr id="10" name="Picture 11" descr="A picture containing coffee maker, kitchen appliance&#10;&#10;Description automatically generated">
            <a:extLst>
              <a:ext uri="{FF2B5EF4-FFF2-40B4-BE49-F238E27FC236}">
                <a16:creationId xmlns:a16="http://schemas.microsoft.com/office/drawing/2014/main" id="{AA490163-6FA6-4DF9-B67E-D7FD9A76FA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40589" y="1410418"/>
            <a:ext cx="2743200" cy="27432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7852C07-1235-4B8B-B347-D63890112F0A}"/>
              </a:ext>
            </a:extLst>
          </p:cNvPr>
          <p:cNvCxnSpPr>
            <a:cxnSpLocks/>
          </p:cNvCxnSpPr>
          <p:nvPr/>
        </p:nvCxnSpPr>
        <p:spPr>
          <a:xfrm>
            <a:off x="4098624" y="2179247"/>
            <a:ext cx="1288212" cy="8626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5E4906-3D1D-4984-A46C-C0A80ED5ABBE}"/>
              </a:ext>
            </a:extLst>
          </p:cNvPr>
          <p:cNvCxnSpPr>
            <a:cxnSpLocks/>
          </p:cNvCxnSpPr>
          <p:nvPr/>
        </p:nvCxnSpPr>
        <p:spPr>
          <a:xfrm>
            <a:off x="4099557" y="3588233"/>
            <a:ext cx="1288211" cy="8626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B94DF83-D15B-4122-8FB4-3C3E7A8FC978}"/>
              </a:ext>
            </a:extLst>
          </p:cNvPr>
          <p:cNvCxnSpPr/>
          <p:nvPr/>
        </p:nvCxnSpPr>
        <p:spPr>
          <a:xfrm>
            <a:off x="1898889" y="4307095"/>
            <a:ext cx="8628" cy="49745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9" name="Picture 19" descr="A picture containing pink, toiletry, skin cream&#10;&#10;Description automatically generated">
            <a:extLst>
              <a:ext uri="{FF2B5EF4-FFF2-40B4-BE49-F238E27FC236}">
                <a16:creationId xmlns:a16="http://schemas.microsoft.com/office/drawing/2014/main" id="{D4A40C1E-4AA0-4E0E-94D7-57F25DA6A4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989608" y="2848155"/>
            <a:ext cx="2743200" cy="27432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EAA428A-E859-41D4-BEF4-6A0829DDBA09}"/>
              </a:ext>
            </a:extLst>
          </p:cNvPr>
          <p:cNvSpPr txBox="1"/>
          <p:nvPr/>
        </p:nvSpPr>
        <p:spPr>
          <a:xfrm>
            <a:off x="5989608" y="5591355"/>
            <a:ext cx="2743200" cy="317500"/>
          </a:xfrm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r>
              <a:rPr lang="en-US">
                <a:hlinkClick r:id="rId8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9"/>
              </a:rPr>
              <a:t>CC BY-SA-NC</a:t>
            </a:r>
            <a:r>
              <a:rPr lang="en-US"/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7241EFF-8D6B-40B8-9641-E537DA13A2A8}"/>
              </a:ext>
            </a:extLst>
          </p:cNvPr>
          <p:cNvSpPr txBox="1"/>
          <p:nvPr/>
        </p:nvSpPr>
        <p:spPr>
          <a:xfrm>
            <a:off x="8821947" y="397677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Smart Lamp</a:t>
            </a:r>
          </a:p>
        </p:txBody>
      </p:sp>
    </p:spTree>
    <p:extLst>
      <p:ext uri="{BB962C8B-B14F-4D97-AF65-F5344CB8AC3E}">
        <p14:creationId xmlns:p14="http://schemas.microsoft.com/office/powerpoint/2010/main" val="693773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F26E7-7C3D-4CAA-B54C-A34AA4E38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Aplikasi</a:t>
            </a:r>
            <a:r>
              <a:rPr lang="en-US" dirty="0"/>
              <a:t> Dunia </a:t>
            </a:r>
            <a:r>
              <a:rPr lang="en-US" dirty="0" err="1"/>
              <a:t>Nyata</a:t>
            </a:r>
          </a:p>
        </p:txBody>
      </p:sp>
      <p:pic>
        <p:nvPicPr>
          <p:cNvPr id="5" name="Picture 5" descr="A picture containing sky, outdoor, building, dome&#10;&#10;Description automatically generated">
            <a:extLst>
              <a:ext uri="{FF2B5EF4-FFF2-40B4-BE49-F238E27FC236}">
                <a16:creationId xmlns:a16="http://schemas.microsoft.com/office/drawing/2014/main" id="{24B47117-9D2D-4EFD-84BA-719A1962F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75871" y="1328156"/>
            <a:ext cx="5877465" cy="30946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9E3C31-7258-4270-8210-8F0F981B880F}"/>
              </a:ext>
            </a:extLst>
          </p:cNvPr>
          <p:cNvSpPr txBox="1"/>
          <p:nvPr/>
        </p:nvSpPr>
        <p:spPr>
          <a:xfrm>
            <a:off x="138023" y="6478858"/>
            <a:ext cx="4684143" cy="317500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r>
              <a:rPr lang="en-US" sz="1400">
                <a:hlinkClick r:id="rId3"/>
              </a:rPr>
              <a:t>This Photo</a:t>
            </a:r>
            <a:r>
              <a:rPr lang="en-US" sz="1400"/>
              <a:t> by Unknown author is licensed under </a:t>
            </a:r>
            <a:r>
              <a:rPr lang="en-US" sz="1400">
                <a:hlinkClick r:id="rId4"/>
              </a:rPr>
              <a:t>CC BY</a:t>
            </a:r>
            <a:r>
              <a:rPr lang="en-US" sz="1400"/>
              <a:t>.</a:t>
            </a:r>
          </a:p>
        </p:txBody>
      </p:sp>
      <p:pic>
        <p:nvPicPr>
          <p:cNvPr id="8" name="Picture 8" descr="Smart Home Technology Free Stock Photo - Public Domain ...">
            <a:extLst>
              <a:ext uri="{FF2B5EF4-FFF2-40B4-BE49-F238E27FC236}">
                <a16:creationId xmlns:a16="http://schemas.microsoft.com/office/drawing/2014/main" id="{5C8A2CDA-7C20-41A1-A292-FE8E3B0FED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023" y="1325826"/>
            <a:ext cx="5877463" cy="30992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6277D2-42E3-4E53-B7AA-0339147F596B}"/>
              </a:ext>
            </a:extLst>
          </p:cNvPr>
          <p:cNvSpPr txBox="1"/>
          <p:nvPr/>
        </p:nvSpPr>
        <p:spPr>
          <a:xfrm>
            <a:off x="1820174" y="4566249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/>
              <a:t>Smart Home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93AC12-0B25-40BC-A19B-93F636C07C79}"/>
              </a:ext>
            </a:extLst>
          </p:cNvPr>
          <p:cNvSpPr txBox="1"/>
          <p:nvPr/>
        </p:nvSpPr>
        <p:spPr>
          <a:xfrm>
            <a:off x="8130935" y="4493464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/>
              <a:t>Smart City</a:t>
            </a:r>
          </a:p>
        </p:txBody>
      </p:sp>
    </p:spTree>
    <p:extLst>
      <p:ext uri="{BB962C8B-B14F-4D97-AF65-F5344CB8AC3E}">
        <p14:creationId xmlns:p14="http://schemas.microsoft.com/office/powerpoint/2010/main" val="5929187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1</Words>
  <Application>Microsoft Office PowerPoint</Application>
  <PresentationFormat>Widescreen</PresentationFormat>
  <Paragraphs>1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Ion</vt:lpstr>
      <vt:lpstr>Internet of Things</vt:lpstr>
      <vt:lpstr>Kontrak Nilai</vt:lpstr>
      <vt:lpstr>Peraturan Kelas Perkuliahan</vt:lpstr>
      <vt:lpstr>Software Praktikum</vt:lpstr>
      <vt:lpstr>Pengenalan : Internet of Things</vt:lpstr>
      <vt:lpstr>Konsep #1 ( Human-to-Machine )</vt:lpstr>
      <vt:lpstr>Konsep #2 ( Machine-to-Machine )</vt:lpstr>
      <vt:lpstr>Aplikasi Dunia Nyata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175</cp:revision>
  <dcterms:created xsi:type="dcterms:W3CDTF">2012-12-03T06:56:55Z</dcterms:created>
  <dcterms:modified xsi:type="dcterms:W3CDTF">2021-08-06T04:21:05Z</dcterms:modified>
</cp:coreProperties>
</file>

<file path=docProps/thumbnail.jpeg>
</file>